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092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1996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1996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1996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1996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1996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1996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092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3880" cy="56638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2025-07-25T00:52:32Z</dcterms:modified>
  <cp:revision>27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